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FC77-51CA-452B-AE42-6FC7508DD7F4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6C59-20D5-4814-919E-D28012314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CC04-AFB8-4842-AADF-4A470408C1EB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DB8D-9B54-435E-B86F-3D03498D3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9912-1826-4114-87F9-3F2D8293A9F6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A03A-3E57-43B7-9AA9-FB6C2779D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DF33-81D8-484E-9710-7D3DA00F4DFD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E23F-689D-4726-82BA-D8C327B95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1FB5-CF51-46D3-81A8-E28699512156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747E-D67C-4521-A097-C16B9F5F0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221D-C3BC-486D-8496-141FC8923073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F0F6-60A6-4F68-90EF-AA4E3623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3BCA-BB87-4AFB-80CC-2A7FDCC87F83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468E-A6D8-4017-884B-265FC73AD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A2E9-DBC1-4CD4-8DBA-7282EC741BEA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DDD3-5498-4C9D-8F11-08F70AE4A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123C-6E2B-4459-8C6F-3B5AA31594B4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0FB2-725A-4B85-90BC-FFD1AD2E8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0C91-691B-4BAD-A1CB-1B1C54496B08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3EAB-93BA-4BB6-B481-573AB2E12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5F7F-65F4-4F8D-8EC4-80371F3D4F75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D5A8-B884-44B2-A1AD-39FFDC779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1E782-8CC3-414E-AB02-09C4EAA396F0}" type="datetimeFigureOut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D10424-A854-4E79-92E2-8E52F8938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mtClean="0"/>
              <a:t>Myrtle Beach – Conway – North Myrtle Beach MSA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781800" cy="12954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Required Ozone Monitor Siting Progress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January 15,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Ozone Monitoring in Horry County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mtClean="0"/>
              <a:t>The Myrtle Beach – Conway – North Myrtle Beach MSA is required to have one ozone monitor based on new MSA definitions released by the US Census.</a:t>
            </a:r>
          </a:p>
          <a:p>
            <a:pPr eaLnBrk="1" hangingPunct="1"/>
            <a:r>
              <a:rPr lang="en-US" smtClean="0"/>
              <a:t>The state of North Carolina has indicated that they will not be siting a monitor in this MSA. </a:t>
            </a:r>
          </a:p>
          <a:p>
            <a:pPr eaLnBrk="1" hangingPunct="1"/>
            <a:r>
              <a:rPr lang="en-US" smtClean="0"/>
              <a:t>NC DENR expects to reach an agreement with SC to have the ozone monitor located and operated in Horry County to characterize the total MSA, including Brunswick County, NC.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Ozone Monitoring in Horry County (continued)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We anticipate to begin operation of the monitor for the 2015 ozone season.</a:t>
            </a:r>
          </a:p>
          <a:p>
            <a:pPr eaLnBrk="1" hangingPunct="1"/>
            <a:r>
              <a:rPr lang="en-US" smtClean="0"/>
              <a:t>We have identified a site on the Coastal Carolina campus and are proceeding with finalizing approval of this site.</a:t>
            </a:r>
          </a:p>
          <a:p>
            <a:pPr eaLnBrk="1" hangingPunct="1"/>
            <a:r>
              <a:rPr lang="en-US" smtClean="0"/>
              <a:t>The following map shows the approximate location of the site (highlighted by a red box) just to the north of US 501 and southeast of Conway.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3350"/>
            <a:ext cx="7585075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0" y="2743200"/>
            <a:ext cx="16764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Myrtle Beach – Conway – North Myrtle Beach MSA</vt:lpstr>
      <vt:lpstr>Ozone Monitoring in Horry County</vt:lpstr>
      <vt:lpstr>Ozone Monitoring in Horry County (continued)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 Flynn</dc:creator>
  <cp:lastModifiedBy>Daniel Newquist</cp:lastModifiedBy>
  <cp:revision>10</cp:revision>
  <cp:lastPrinted>2015-01-14T15:26:55Z</cp:lastPrinted>
  <dcterms:created xsi:type="dcterms:W3CDTF">2015-01-08T15:33:18Z</dcterms:created>
  <dcterms:modified xsi:type="dcterms:W3CDTF">2015-01-14T15:27:12Z</dcterms:modified>
</cp:coreProperties>
</file>